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0692383" cy="7555991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_slide_Hydro-Access-Water-Company-Profile-AR.pptx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383" cy="75559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 Access Water | Company Profile (Arabic)</dc:title>
  <dc:subject>www.hydroaccesswater.com</dc:subject>
  <dc:creator>Hydro Access Water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