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0692383" cy="7555991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.pptx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 Access Water | Company Profile</dc:title>
  <dc:subject>www.hydroaccesswater.com</dc:subject>
  <dc:creator>Hydro Access Water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